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5" r:id="rId5"/>
    <p:sldId id="264" r:id="rId6"/>
    <p:sldId id="266" r:id="rId7"/>
    <p:sldId id="267" r:id="rId8"/>
    <p:sldId id="301" r:id="rId9"/>
    <p:sldId id="269" r:id="rId10"/>
    <p:sldId id="270" r:id="rId11"/>
    <p:sldId id="271" r:id="rId12"/>
    <p:sldId id="273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6" r:id="rId27"/>
    <p:sldId id="288" r:id="rId28"/>
    <p:sldId id="289" r:id="rId29"/>
    <p:sldId id="290" r:id="rId30"/>
    <p:sldId id="293" r:id="rId31"/>
    <p:sldId id="291" r:id="rId32"/>
    <p:sldId id="292" r:id="rId33"/>
    <p:sldId id="294" r:id="rId34"/>
    <p:sldId id="296" r:id="rId35"/>
    <p:sldId id="295" r:id="rId36"/>
    <p:sldId id="298" r:id="rId37"/>
    <p:sldId id="299" r:id="rId38"/>
    <p:sldId id="300" r:id="rId39"/>
    <p:sldId id="302" r:id="rId40"/>
    <p:sldId id="25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2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216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 smtClean="0"/>
              <a:t>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Can no longer write data if there is no quorum.</a:t>
            </a:r>
            <a:endParaRPr lang="en-US" dirty="0" smtClean="0"/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05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We can also create service definitions to perform health checks: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 smtClean="0"/>
              <a:t>service</a:t>
            </a:r>
            <a:r>
              <a:rPr lang="en-US" sz="2200" dirty="0"/>
              <a:t>": {"name": "</a:t>
            </a:r>
            <a:r>
              <a:rPr lang="en-US" sz="2200" dirty="0" smtClean="0"/>
              <a:t>webserver", 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 "</a:t>
            </a:r>
            <a:r>
              <a:rPr lang="en-US" sz="2200" dirty="0"/>
              <a:t>tags": </a:t>
            </a:r>
            <a:r>
              <a:rPr lang="en-US" sz="2200" dirty="0" smtClean="0"/>
              <a:t>[”</a:t>
            </a:r>
            <a:r>
              <a:rPr lang="en-US" sz="2200" dirty="0" err="1" smtClean="0"/>
              <a:t>nginx</a:t>
            </a:r>
            <a:r>
              <a:rPr lang="en-US" sz="2200" dirty="0" smtClean="0"/>
              <a:t>"],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port": 80,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check": {"script": "curl localhost &gt;/dev/null 2&gt;&amp;1", </a:t>
            </a:r>
            <a:r>
              <a:rPr lang="en-US" sz="2200" dirty="0" smtClean="0"/>
              <a:t>						      "</a:t>
            </a:r>
            <a:r>
              <a:rPr lang="en-US" sz="2200" dirty="0"/>
              <a:t>interval": "</a:t>
            </a:r>
            <a:r>
              <a:rPr lang="en-US" sz="2200" dirty="0" smtClean="0"/>
              <a:t>10s”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     }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}</a:t>
            </a:r>
          </a:p>
          <a:p>
            <a:pPr marL="0" indent="0">
              <a:buNone/>
            </a:pPr>
            <a:r>
              <a:rPr lang="en-US" sz="2200" dirty="0" smtClean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800" dirty="0" smtClean="0"/>
              <a:t>If the executable script returns a non-zero exit code, the service will be flagged unhealthy.</a:t>
            </a:r>
          </a:p>
          <a:p>
            <a:endParaRPr lang="en-US" dirty="0" smtClean="0"/>
          </a:p>
          <a:p>
            <a:r>
              <a:rPr lang="en-US" dirty="0" smtClean="0"/>
              <a:t>Consul won’t list unhealthy services in typical queries.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EC2 Container Registry (ECR)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Advantage: It’s an AWS-supported service, integrated with other services.</a:t>
            </a:r>
          </a:p>
          <a:p>
            <a:endParaRPr lang="en-US" dirty="0"/>
          </a:p>
          <a:p>
            <a:r>
              <a:rPr lang="en-US" dirty="0" smtClean="0"/>
              <a:t>Disadvantage: Fairly basic capabilities at this point and may not be suitable for complex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 smtClean="0"/>
              <a:t>Name</a:t>
            </a:r>
            <a:r>
              <a:rPr lang="en-US" dirty="0"/>
              <a:t> originates from Greek, meaning “helmsman” or “pilot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Based on key technical principles Googles uses to scale its global platform.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Kubernetes manages clusters of computing instances.</a:t>
            </a:r>
          </a:p>
          <a:p>
            <a:pPr lvl="1"/>
            <a:r>
              <a:rPr lang="en-US" dirty="0" smtClean="0"/>
              <a:t>Each cluster contains a master instance and multiple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Master manages resources and coordinates activities in the clusters.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run a </a:t>
            </a:r>
            <a:r>
              <a:rPr lang="en-US" dirty="0" err="1" smtClean="0"/>
              <a:t>Kubelet</a:t>
            </a:r>
            <a:r>
              <a:rPr lang="en-US" dirty="0" smtClean="0"/>
              <a:t> (agent) and a container engine (Docker).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4" y="1539835"/>
            <a:ext cx="6045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app defined by an application deployment.</a:t>
            </a:r>
          </a:p>
          <a:p>
            <a:pPr lvl="1"/>
            <a:r>
              <a:rPr lang="en-US" dirty="0" smtClean="0"/>
              <a:t>Specifies application container</a:t>
            </a:r>
          </a:p>
          <a:p>
            <a:pPr lvl="1"/>
            <a:r>
              <a:rPr lang="en-US" dirty="0" smtClean="0"/>
              <a:t>How many copies (replicas) of the app to run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Kubernetes creates a Pod to host the app.</a:t>
            </a:r>
          </a:p>
          <a:p>
            <a:pPr lvl="1"/>
            <a:r>
              <a:rPr lang="en-US" dirty="0" smtClean="0"/>
              <a:t>Pod = group of containers and shared resources</a:t>
            </a:r>
          </a:p>
          <a:p>
            <a:pPr lvl="1"/>
            <a:r>
              <a:rPr lang="en-US" dirty="0" smtClean="0"/>
              <a:t>Pod runs on a node, and a node can have multiple pods.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service is used to expose a set of pods to the outside world.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44" y="1666433"/>
            <a:ext cx="5905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93" y="1270000"/>
            <a:ext cx="50038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declarative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How do we connect services together in dynamically deployed infrastructure?</a:t>
            </a:r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dirty="0"/>
              <a:t>architecture heavily leverages service discovery:</a:t>
            </a:r>
          </a:p>
          <a:p>
            <a:pPr lvl="1"/>
            <a:r>
              <a:rPr lang="en-US" dirty="0"/>
              <a:t>Potentially </a:t>
            </a:r>
            <a:r>
              <a:rPr lang="en-US" dirty="0" smtClean="0"/>
              <a:t>needs </a:t>
            </a:r>
            <a:r>
              <a:rPr lang="en-US" dirty="0"/>
              <a:t>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</a:t>
            </a:r>
            <a:r>
              <a:rPr lang="en-US" dirty="0" smtClean="0"/>
              <a:t>availability.</a:t>
            </a:r>
            <a:endParaRPr lang="en-US" dirty="0"/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</a:t>
            </a:r>
            <a:r>
              <a:rPr lang="en-US" dirty="0" smtClean="0"/>
              <a:t>changes.</a:t>
            </a:r>
            <a:endParaRPr lang="en-US" dirty="0"/>
          </a:p>
          <a:p>
            <a:pPr lvl="2"/>
            <a:r>
              <a:rPr lang="en-US" dirty="0"/>
              <a:t>Container or instance failure, </a:t>
            </a:r>
            <a:r>
              <a:rPr lang="en-US" dirty="0" smtClean="0"/>
              <a:t>auto-scaling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manager</a:t>
            </a:r>
          </a:p>
          <a:p>
            <a:pPr lvl="1"/>
            <a:r>
              <a:rPr lang="en-US" dirty="0" smtClean="0"/>
              <a:t>Monitors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Service discovery: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rolling updates 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worker</a:t>
            </a:r>
          </a:p>
          <a:p>
            <a:pPr lvl="1"/>
            <a:r>
              <a:rPr lang="en-US" dirty="0" smtClean="0"/>
              <a:t>Basically just runs Docker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submit a service definition to a manager node, it dispatches </a:t>
            </a:r>
            <a:r>
              <a:rPr lang="en-US" b="1" dirty="0" smtClean="0"/>
              <a:t>tasks</a:t>
            </a:r>
            <a:r>
              <a:rPr lang="en-US" dirty="0" smtClean="0"/>
              <a:t> to workers.</a:t>
            </a:r>
          </a:p>
          <a:p>
            <a:endParaRPr lang="en-US" dirty="0"/>
          </a:p>
          <a:p>
            <a:r>
              <a:rPr lang="en-US" dirty="0" smtClean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 smtClean="0"/>
              <a:t>Define a service which represents a set of containers exposed via a network address.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612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one manager instance and </a:t>
            </a:r>
            <a:r>
              <a:rPr lang="en-US" dirty="0" smtClean="0"/>
              <a:t>multiple worker </a:t>
            </a:r>
            <a:r>
              <a:rPr lang="en-US" dirty="0" smtClean="0"/>
              <a:t>nodes.</a:t>
            </a:r>
          </a:p>
          <a:p>
            <a:pPr lvl="1"/>
            <a:r>
              <a:rPr lang="en-US" dirty="0" smtClean="0"/>
              <a:t>Automatically initializes a Swarm cluster and subscribes </a:t>
            </a:r>
            <a:r>
              <a:rPr lang="en-US" dirty="0" smtClean="0"/>
              <a:t>all worker </a:t>
            </a:r>
            <a:r>
              <a:rPr lang="en-US" dirty="0" smtClean="0"/>
              <a:t>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manager1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10s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</a:t>
            </a:r>
            <a:r>
              <a:rPr lang="en-US" sz="2300" smtClean="0">
                <a:latin typeface="Consolas" charset="0"/>
                <a:ea typeface="Consolas" charset="0"/>
                <a:cs typeface="Consolas" charset="0"/>
              </a:rPr>
              <a:t>availability active &lt;node ID&gt;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network create -d overlay --subnet 10.2.0.0/24 pets-overlay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</a:t>
            </a:r>
            <a:r>
              <a:rPr lang="en-US" dirty="0" smtClean="0"/>
              <a:t>: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consul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Access </a:t>
            </a:r>
            <a:r>
              <a:rPr lang="en-US" smtClean="0"/>
              <a:t>the clustered application at the ELB endpoint.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we discover services?</a:t>
            </a:r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</a:t>
            </a:r>
            <a:r>
              <a:rPr lang="en-US" dirty="0" smtClean="0"/>
              <a:t>Tooling </a:t>
            </a:r>
            <a:r>
              <a:rPr lang="en-US" dirty="0" smtClean="0"/>
              <a:t>doesn’t update locations when </a:t>
            </a:r>
            <a:r>
              <a:rPr lang="en-US" dirty="0" smtClean="0"/>
              <a:t>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28" y="273934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6035</TotalTime>
  <Words>1465</Words>
  <Application>Microsoft Macintosh PowerPoint</Application>
  <PresentationFormat>On-screen Show (4:3)</PresentationFormat>
  <Paragraphs>333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Calibri</vt:lpstr>
      <vt:lpstr>Consolas</vt:lpstr>
      <vt:lpstr>Arial</vt:lpstr>
      <vt:lpstr>Office Theme</vt:lpstr>
      <vt:lpstr>DevOps &amp; Cloud Infrastructure SEIS 665 Week 13</vt:lpstr>
      <vt:lpstr>Agenda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Apache ZooKeeper</vt:lpstr>
      <vt:lpstr>etcd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Health Checks</vt:lpstr>
      <vt:lpstr>Consul Key/Value Store</vt:lpstr>
      <vt:lpstr>Orchestration</vt:lpstr>
      <vt:lpstr>Container orchestration</vt:lpstr>
      <vt:lpstr>AWS Elastic Container Service (ECS)</vt:lpstr>
      <vt:lpstr>AWS ECS</vt:lpstr>
      <vt:lpstr>Kubernetes</vt:lpstr>
      <vt:lpstr>Kubernetes</vt:lpstr>
      <vt:lpstr>Kubernetes</vt:lpstr>
      <vt:lpstr>Kubernetes</vt:lpstr>
      <vt:lpstr>Kubernetes</vt:lpstr>
      <vt:lpstr>Kubernetes</vt:lpstr>
      <vt:lpstr>Docker Swarm Mode</vt:lpstr>
      <vt:lpstr>Docker Swarm Mode</vt:lpstr>
      <vt:lpstr>Docker Swarm Mode</vt:lpstr>
      <vt:lpstr>Docker Swarm Mode</vt:lpstr>
      <vt:lpstr>Docker Swarm Mode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84</cp:revision>
  <dcterms:created xsi:type="dcterms:W3CDTF">2016-04-25T17:30:29Z</dcterms:created>
  <dcterms:modified xsi:type="dcterms:W3CDTF">2017-05-01T03:46:46Z</dcterms:modified>
</cp:coreProperties>
</file>